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3"/>
    <p:restoredTop sz="96993"/>
  </p:normalViewPr>
  <p:slideViewPr>
    <p:cSldViewPr snapToGrid="0">
      <p:cViewPr varScale="1">
        <p:scale>
          <a:sx n="147" d="100"/>
          <a:sy n="147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1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5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99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3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6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2F535-6D62-A127-204A-EEE793DF7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501345"/>
            <a:ext cx="8728364" cy="689279"/>
          </a:xfrm>
        </p:spPr>
        <p:txBody>
          <a:bodyPr>
            <a:normAutofit/>
          </a:bodyPr>
          <a:lstStyle/>
          <a:p>
            <a:r>
              <a:rPr lang="en-US" sz="3600"/>
              <a:t>Decentralized Cloud Storage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92AF0-B387-4DEC-F435-CFE5582D3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1212692"/>
            <a:ext cx="8728363" cy="41878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By: Roshan </a:t>
            </a:r>
            <a:r>
              <a:rPr lang="en-US" dirty="0" err="1"/>
              <a:t>Baig</a:t>
            </a:r>
            <a:r>
              <a:rPr lang="en-US" dirty="0"/>
              <a:t> </a:t>
            </a:r>
            <a:r>
              <a:rPr lang="en-US" dirty="0" err="1"/>
              <a:t>Moghal</a:t>
            </a:r>
            <a:endParaRPr lang="en-US" dirty="0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D50202AC-FCF9-7A4A-50B4-FDE57D369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20424" y="1782115"/>
            <a:ext cx="81511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EDB9-9753-A60E-C532-97855813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61851"/>
          </a:xfrm>
        </p:spPr>
        <p:txBody>
          <a:bodyPr/>
          <a:lstStyle/>
          <a:p>
            <a:r>
              <a:rPr lang="en-US" dirty="0"/>
              <a:t>What is Decentralized Cloud Storage?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FB927-A25D-482A-E575-7DC20895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Decentralized Cloud Storage</a:t>
            </a:r>
            <a:r>
              <a:rPr lang="en-US" dirty="0"/>
              <a:t> refers to a cloud storage model where data is distributed across a network of independent nodes rather than being stored in centralized data centers owned by a single company. </a:t>
            </a:r>
          </a:p>
          <a:p>
            <a:r>
              <a:rPr lang="en-US" dirty="0"/>
              <a:t>In this system, data is fragmented, encrypted, and stored in different locations, making it more secure, private, and resistant to single points of failure. </a:t>
            </a:r>
          </a:p>
          <a:p>
            <a:r>
              <a:rPr lang="en-US" dirty="0"/>
              <a:t>In this approach we are using blockchain and peer-to-peer (P2P) networks, such as the </a:t>
            </a:r>
            <a:r>
              <a:rPr lang="en-US" b="1" dirty="0" err="1"/>
              <a:t>InterPlanetary</a:t>
            </a:r>
            <a:r>
              <a:rPr lang="en-US" b="1" dirty="0"/>
              <a:t> File System (IPFS)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91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6B62-BB65-2F33-2C74-7AEC892E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592183"/>
          </a:xfrm>
        </p:spPr>
        <p:txBody>
          <a:bodyPr/>
          <a:lstStyle/>
          <a:p>
            <a:r>
              <a:rPr lang="en-US" b="1" dirty="0"/>
              <a:t>Key Features of Decentralized Cloud Storage: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D9CE9-4AAF-9859-0ABB-F06BDB123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Data Security</a:t>
            </a:r>
            <a:r>
              <a:rPr lang="en-US" dirty="0"/>
              <a:t>: Data is encrypted and stored across multiple nodes, protecting it from unauthorized access or breaches.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Privacy</a:t>
            </a:r>
            <a:r>
              <a:rPr lang="en-US" dirty="0"/>
              <a:t>: Users have greater control over their data, and no single entity has access to the entire file.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Redundancy and Availability</a:t>
            </a:r>
            <a:r>
              <a:rPr lang="en-US" dirty="0"/>
              <a:t>: Since the data is fragmented and stored in multiple locations, it is highly available and resistant to hardware failures.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Cost-Effective</a:t>
            </a:r>
            <a:r>
              <a:rPr lang="en-US" dirty="0"/>
              <a:t>: Users can share unused storage space, reducing storage costs compared to traditional centralized services.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Censorship Resistance</a:t>
            </a:r>
            <a:r>
              <a:rPr lang="en-US" dirty="0"/>
              <a:t>: Decentralized storage systems are harder to shut down or censor, as no single authority controls the entire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0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5254-8BEF-68E5-2F59-005BA0A8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05D-AC54-6E05-D181-1C0BC954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2200" b="1" dirty="0"/>
              <a:t>Frontend (User Interface)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Tech</a:t>
            </a:r>
            <a:r>
              <a:rPr lang="en-US" sz="2200" dirty="0"/>
              <a:t>: </a:t>
            </a:r>
            <a:r>
              <a:rPr lang="en-US" sz="2200" dirty="0" err="1"/>
              <a:t>React.js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Role</a:t>
            </a:r>
            <a:r>
              <a:rPr lang="en-US" sz="2200" dirty="0"/>
              <a:t>: File upload/download, manage access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 err="1"/>
              <a:t>MetaMask</a:t>
            </a:r>
            <a:r>
              <a:rPr lang="en-US" sz="2200" b="1" dirty="0"/>
              <a:t> Integration</a:t>
            </a:r>
            <a:r>
              <a:rPr lang="en-US" sz="2200" dirty="0"/>
              <a:t>: User authentication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Blockchain Layer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Tech</a:t>
            </a:r>
            <a:r>
              <a:rPr lang="en-US" sz="2200" dirty="0"/>
              <a:t>: Ethereum, Smart Contracts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Role</a:t>
            </a:r>
            <a:r>
              <a:rPr lang="en-US" sz="2200" dirty="0"/>
              <a:t>: Store file metadata (CID), manage file ownership and permissions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Smart Contracts</a:t>
            </a:r>
            <a:r>
              <a:rPr lang="en-US" sz="2200" dirty="0"/>
              <a:t>: Ensure transparency and immutability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Storage Layer (IPFS)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Tech</a:t>
            </a:r>
            <a:r>
              <a:rPr lang="en-US" sz="2200" dirty="0"/>
              <a:t>: Pinata (Decentralized File Storage)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Role</a:t>
            </a:r>
            <a:r>
              <a:rPr lang="en-US" sz="2200" dirty="0"/>
              <a:t>: Distribute and store files across nodes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CID</a:t>
            </a:r>
            <a:r>
              <a:rPr lang="en-US" sz="2200" dirty="0"/>
              <a:t>: Unique file identifier for retrieval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Middleware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Tech</a:t>
            </a:r>
            <a:r>
              <a:rPr lang="en-US" sz="2200" dirty="0"/>
              <a:t>: Web3.js, </a:t>
            </a:r>
            <a:r>
              <a:rPr lang="en-US" sz="2200" dirty="0" err="1"/>
              <a:t>Ethers.js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Role</a:t>
            </a:r>
            <a:r>
              <a:rPr lang="en-US" sz="2200" dirty="0"/>
              <a:t>: Facilitates blockchain and frontend interaction, handles transactions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Wallet Integration (</a:t>
            </a:r>
            <a:r>
              <a:rPr lang="en-US" sz="2200" b="1" dirty="0" err="1"/>
              <a:t>MetaMask</a:t>
            </a:r>
            <a:r>
              <a:rPr lang="en-US" sz="2200" b="1" dirty="0"/>
              <a:t>)</a:t>
            </a:r>
            <a:endParaRPr lang="en-US" sz="2200" dirty="0"/>
          </a:p>
          <a:p>
            <a:pPr marL="742950" lvl="1" indent="-285750">
              <a:buFont typeface="+mj-lt"/>
              <a:buAutoNum type="arabicPeriod"/>
            </a:pPr>
            <a:r>
              <a:rPr lang="en-US" sz="2200" b="1" dirty="0"/>
              <a:t>Role</a:t>
            </a:r>
            <a:r>
              <a:rPr lang="en-US" sz="2200" dirty="0"/>
              <a:t>: Manages user identity and transaction signing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0A07-0010-518C-0060-1F0E97A5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0E37-0114-7F05-B788-349AE9279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Prerequisites: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 err="1"/>
              <a:t>MetaMask</a:t>
            </a:r>
            <a:r>
              <a:rPr lang="en-US" dirty="0"/>
              <a:t> (Connected to Ganache)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Node.js (v12+), </a:t>
            </a:r>
            <a:r>
              <a:rPr lang="en-US" dirty="0" err="1"/>
              <a:t>ethers.js</a:t>
            </a:r>
            <a:r>
              <a:rPr lang="en-US" dirty="0"/>
              <a:t>, IPFS (Pinata)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Clone Repo:</a:t>
            </a:r>
            <a:r>
              <a:rPr lang="en-US" dirty="0"/>
              <a:t> git clone https://</a:t>
            </a:r>
            <a:r>
              <a:rPr lang="en-US" dirty="0" err="1"/>
              <a:t>github.com</a:t>
            </a:r>
            <a:r>
              <a:rPr lang="en-US" dirty="0"/>
              <a:t>/Roshan003/Decentralized-Cloud-</a:t>
            </a:r>
            <a:r>
              <a:rPr lang="en-US" dirty="0" err="1"/>
              <a:t>Storage.git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Install Dependencies: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API Keys: </a:t>
            </a:r>
            <a:r>
              <a:rPr lang="en-US" dirty="0"/>
              <a:t>Change the API key and secret key</a:t>
            </a:r>
            <a:endParaRPr lang="en-US" b="1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Run App: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Opens on http://localhost:3000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7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AAE10-8AE0-3005-AAC3-5CCA1008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Uploading Files to IPFS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EDD1D-8A6C-9CE9-062B-BA7A6AF00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/>
              <a:t>Step 1: Connect MetaMask Wallet.</a:t>
            </a:r>
          </a:p>
          <a:p>
            <a:r>
              <a:rPr lang="en-US" sz="1800"/>
              <a:t>Step 2: Select and upload files via the UI.</a:t>
            </a:r>
          </a:p>
          <a:p>
            <a:r>
              <a:rPr lang="en-US" sz="1800"/>
              <a:t>Step 3: Confirm the blockchain transaction.</a:t>
            </a:r>
          </a:p>
          <a:p>
            <a:r>
              <a:rPr lang="en-US" sz="1800"/>
              <a:t>Files are stored on IPFS, with the CID saved on Ethereum.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0F87A-E8EB-ED8F-F39E-100831A1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98" y="1114923"/>
            <a:ext cx="5492075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3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6212E-9DFF-B4E8-20D5-6F200832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Viewing and Retrieving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A6050-FD76-CEBD-9E35-12D8875F2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/>
              <a:t>Files are listed with their IPFS CID.</a:t>
            </a:r>
          </a:p>
          <a:p>
            <a:r>
              <a:rPr lang="en-US" sz="1800"/>
              <a:t>Click on CID to view/download the file via IPFS.</a:t>
            </a:r>
          </a:p>
          <a:p>
            <a:r>
              <a:rPr lang="en-US" sz="1800"/>
              <a:t>Publicly accessible using any IPFS gateway.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1037-819D-BF53-A445-2C880F77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849" y="1114923"/>
            <a:ext cx="5500524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3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CFAE695-38B9-ABBA-7A58-3730283E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0FA3B-754A-6D6A-7152-7FCC96DC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9483241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476</Words>
  <Application>Microsoft Macintosh PowerPoint</Application>
  <PresentationFormat>Widescreen</PresentationFormat>
  <Paragraphs>50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VanillaVTI</vt:lpstr>
      <vt:lpstr>Decentralized Cloud Storage System</vt:lpstr>
      <vt:lpstr>What is Decentralized Cloud Storage?</vt:lpstr>
      <vt:lpstr>Key Features of Decentralized Cloud Storage:</vt:lpstr>
      <vt:lpstr>System Architecture</vt:lpstr>
      <vt:lpstr>Setup Guide</vt:lpstr>
      <vt:lpstr>Uploading Files to IPFS</vt:lpstr>
      <vt:lpstr>Viewing and Retrieving Files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Cloud Storage System</dc:title>
  <dc:creator>Moghal Roshan Baig</dc:creator>
  <cp:lastModifiedBy>Moghal Roshan Baig</cp:lastModifiedBy>
  <cp:revision>1</cp:revision>
  <dcterms:created xsi:type="dcterms:W3CDTF">2024-11-18T04:23:30Z</dcterms:created>
  <dcterms:modified xsi:type="dcterms:W3CDTF">2024-11-18T04:46:54Z</dcterms:modified>
</cp:coreProperties>
</file>